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0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C746D2-0B5E-43D8-B3E5-07957A9FEAC7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555093-F2DC-4611-ADBA-709AEDC975B9}">
      <dgm:prSet phldrT="[Text]" custT="1"/>
      <dgm:spPr/>
      <dgm:t>
        <a:bodyPr/>
        <a:lstStyle/>
        <a:p>
          <a:r>
            <a:rPr lang="en-US" sz="4800" u="sng" dirty="0" smtClean="0"/>
            <a:t>Privacy</a:t>
          </a:r>
        </a:p>
        <a:p>
          <a:endParaRPr lang="en-US" sz="5300" dirty="0" smtClean="0"/>
        </a:p>
        <a:p>
          <a:endParaRPr lang="en-US" sz="5300" dirty="0" smtClean="0"/>
        </a:p>
        <a:p>
          <a:endParaRPr lang="en-US" sz="5300" dirty="0"/>
        </a:p>
      </dgm:t>
    </dgm:pt>
    <dgm:pt modelId="{370B5D6D-38C9-4060-AB86-8E13E7AF6845}" type="parTrans" cxnId="{E97904CA-2ADF-4C7D-A497-C52363A39DAC}">
      <dgm:prSet/>
      <dgm:spPr/>
      <dgm:t>
        <a:bodyPr/>
        <a:lstStyle/>
        <a:p>
          <a:endParaRPr lang="en-US"/>
        </a:p>
      </dgm:t>
    </dgm:pt>
    <dgm:pt modelId="{D2759A4A-979E-411B-B30B-99F05233EF43}" type="sibTrans" cxnId="{E97904CA-2ADF-4C7D-A497-C52363A39DAC}">
      <dgm:prSet/>
      <dgm:spPr/>
      <dgm:t>
        <a:bodyPr/>
        <a:lstStyle/>
        <a:p>
          <a:endParaRPr lang="en-US"/>
        </a:p>
      </dgm:t>
    </dgm:pt>
    <dgm:pt modelId="{6128EDD6-53BF-4A5E-8455-AE1B9F760E44}">
      <dgm:prSet phldrT="[Text]" custT="1"/>
      <dgm:spPr/>
      <dgm:t>
        <a:bodyPr/>
        <a:lstStyle/>
        <a:p>
          <a:r>
            <a:rPr lang="en-US" sz="4800" u="sng" dirty="0" smtClean="0"/>
            <a:t>InfoSec</a:t>
          </a:r>
          <a:endParaRPr lang="en-US" sz="5300" u="sng" dirty="0" smtClean="0"/>
        </a:p>
        <a:p>
          <a:endParaRPr lang="en-US" sz="5300" dirty="0" smtClean="0"/>
        </a:p>
        <a:p>
          <a:endParaRPr lang="en-US" sz="5300" dirty="0" smtClean="0"/>
        </a:p>
        <a:p>
          <a:endParaRPr lang="en-US" sz="5300" dirty="0"/>
        </a:p>
      </dgm:t>
    </dgm:pt>
    <dgm:pt modelId="{B1D03D4B-53C5-4D79-947E-5D2C31CE6D76}" type="parTrans" cxnId="{1DDA8F9A-4175-4C17-B829-FAAD53B85672}">
      <dgm:prSet/>
      <dgm:spPr/>
      <dgm:t>
        <a:bodyPr/>
        <a:lstStyle/>
        <a:p>
          <a:endParaRPr lang="en-US"/>
        </a:p>
      </dgm:t>
    </dgm:pt>
    <dgm:pt modelId="{2F615196-1E12-4B77-A670-847D711313D9}" type="sibTrans" cxnId="{1DDA8F9A-4175-4C17-B829-FAAD53B85672}">
      <dgm:prSet/>
      <dgm:spPr/>
      <dgm:t>
        <a:bodyPr/>
        <a:lstStyle/>
        <a:p>
          <a:endParaRPr lang="en-US"/>
        </a:p>
      </dgm:t>
    </dgm:pt>
    <dgm:pt modelId="{387545F0-47D3-4897-B4F5-170ACE2DF2B0}" type="pres">
      <dgm:prSet presAssocID="{22C746D2-0B5E-43D8-B3E5-07957A9FEAC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EEA80D-25D1-4BB6-ABE4-50DC9BEF8D19}" type="pres">
      <dgm:prSet presAssocID="{D5555093-F2DC-4611-ADBA-709AEDC975B9}" presName="circ1" presStyleLbl="vennNode1" presStyleIdx="0" presStyleCnt="2" custLinFactNeighborX="2257" custLinFactNeighborY="274"/>
      <dgm:spPr/>
      <dgm:t>
        <a:bodyPr/>
        <a:lstStyle/>
        <a:p>
          <a:endParaRPr lang="en-US"/>
        </a:p>
      </dgm:t>
    </dgm:pt>
    <dgm:pt modelId="{4FCDDBA0-58C5-4A76-ABCF-7669A4C982EB}" type="pres">
      <dgm:prSet presAssocID="{D5555093-F2DC-4611-ADBA-709AEDC975B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56372-5A3C-4B0E-B97B-9E1F6A9C4F4D}" type="pres">
      <dgm:prSet presAssocID="{6128EDD6-53BF-4A5E-8455-AE1B9F760E44}" presName="circ2" presStyleLbl="vennNode1" presStyleIdx="1" presStyleCnt="2" custLinFactNeighborX="-13543" custLinFactNeighborY="274"/>
      <dgm:spPr/>
      <dgm:t>
        <a:bodyPr/>
        <a:lstStyle/>
        <a:p>
          <a:endParaRPr lang="en-US"/>
        </a:p>
      </dgm:t>
    </dgm:pt>
    <dgm:pt modelId="{FA1C32B6-035B-4B0B-B548-29D796313CC3}" type="pres">
      <dgm:prSet presAssocID="{6128EDD6-53BF-4A5E-8455-AE1B9F760E4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7904CA-2ADF-4C7D-A497-C52363A39DAC}" srcId="{22C746D2-0B5E-43D8-B3E5-07957A9FEAC7}" destId="{D5555093-F2DC-4611-ADBA-709AEDC975B9}" srcOrd="0" destOrd="0" parTransId="{370B5D6D-38C9-4060-AB86-8E13E7AF6845}" sibTransId="{D2759A4A-979E-411B-B30B-99F05233EF43}"/>
    <dgm:cxn modelId="{1DDA8F9A-4175-4C17-B829-FAAD53B85672}" srcId="{22C746D2-0B5E-43D8-B3E5-07957A9FEAC7}" destId="{6128EDD6-53BF-4A5E-8455-AE1B9F760E44}" srcOrd="1" destOrd="0" parTransId="{B1D03D4B-53C5-4D79-947E-5D2C31CE6D76}" sibTransId="{2F615196-1E12-4B77-A670-847D711313D9}"/>
    <dgm:cxn modelId="{A4236B28-C706-4D63-8229-D97CBA5849AB}" type="presOf" srcId="{22C746D2-0B5E-43D8-B3E5-07957A9FEAC7}" destId="{387545F0-47D3-4897-B4F5-170ACE2DF2B0}" srcOrd="0" destOrd="0" presId="urn:microsoft.com/office/officeart/2005/8/layout/venn1"/>
    <dgm:cxn modelId="{9545470C-7C20-4528-8F5E-83EB9E541D7E}" type="presOf" srcId="{6128EDD6-53BF-4A5E-8455-AE1B9F760E44}" destId="{FA1C32B6-035B-4B0B-B548-29D796313CC3}" srcOrd="1" destOrd="0" presId="urn:microsoft.com/office/officeart/2005/8/layout/venn1"/>
    <dgm:cxn modelId="{6B8BDBDA-B852-4EDD-B0AF-BA52294A937F}" type="presOf" srcId="{6128EDD6-53BF-4A5E-8455-AE1B9F760E44}" destId="{D5156372-5A3C-4B0E-B97B-9E1F6A9C4F4D}" srcOrd="0" destOrd="0" presId="urn:microsoft.com/office/officeart/2005/8/layout/venn1"/>
    <dgm:cxn modelId="{059DFB2F-65F8-41D0-B4EE-C54A749B0829}" type="presOf" srcId="{D5555093-F2DC-4611-ADBA-709AEDC975B9}" destId="{4FCDDBA0-58C5-4A76-ABCF-7669A4C982EB}" srcOrd="1" destOrd="0" presId="urn:microsoft.com/office/officeart/2005/8/layout/venn1"/>
    <dgm:cxn modelId="{F025B512-53D3-41E5-B433-9590C4483870}" type="presOf" srcId="{D5555093-F2DC-4611-ADBA-709AEDC975B9}" destId="{41EEA80D-25D1-4BB6-ABE4-50DC9BEF8D19}" srcOrd="0" destOrd="0" presId="urn:microsoft.com/office/officeart/2005/8/layout/venn1"/>
    <dgm:cxn modelId="{6D358EEC-7B58-4297-9A42-61A6696C6D80}" type="presParOf" srcId="{387545F0-47D3-4897-B4F5-170ACE2DF2B0}" destId="{41EEA80D-25D1-4BB6-ABE4-50DC9BEF8D19}" srcOrd="0" destOrd="0" presId="urn:microsoft.com/office/officeart/2005/8/layout/venn1"/>
    <dgm:cxn modelId="{A785FE50-D82E-4B43-B117-514BB529D268}" type="presParOf" srcId="{387545F0-47D3-4897-B4F5-170ACE2DF2B0}" destId="{4FCDDBA0-58C5-4A76-ABCF-7669A4C982EB}" srcOrd="1" destOrd="0" presId="urn:microsoft.com/office/officeart/2005/8/layout/venn1"/>
    <dgm:cxn modelId="{F3F96A99-14AF-48AC-8111-46A0741FD636}" type="presParOf" srcId="{387545F0-47D3-4897-B4F5-170ACE2DF2B0}" destId="{D5156372-5A3C-4B0E-B97B-9E1F6A9C4F4D}" srcOrd="2" destOrd="0" presId="urn:microsoft.com/office/officeart/2005/8/layout/venn1"/>
    <dgm:cxn modelId="{A5B46C26-518C-4D36-B6C8-5D158C669E82}" type="presParOf" srcId="{387545F0-47D3-4897-B4F5-170ACE2DF2B0}" destId="{FA1C32B6-035B-4B0B-B548-29D796313CC3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C80499-4A99-4746-A10D-32A997FF53F9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01ED535B-A53D-4ECC-85FF-BEBBEC75C2FD}">
      <dgm:prSet phldrT="[Text]"/>
      <dgm:spPr/>
      <dgm:t>
        <a:bodyPr/>
        <a:lstStyle/>
        <a:p>
          <a:r>
            <a:rPr lang="en-US" dirty="0" smtClean="0"/>
            <a:t>Outright Owner</a:t>
          </a:r>
          <a:endParaRPr lang="en-US" dirty="0"/>
        </a:p>
      </dgm:t>
    </dgm:pt>
    <dgm:pt modelId="{E2C4B8E1-21B3-4E49-AA09-F963CD9DEB59}" type="parTrans" cxnId="{0433D5B1-D1D7-44B0-B27D-B9E59BE343BB}">
      <dgm:prSet/>
      <dgm:spPr/>
      <dgm:t>
        <a:bodyPr/>
        <a:lstStyle/>
        <a:p>
          <a:endParaRPr lang="en-US"/>
        </a:p>
      </dgm:t>
    </dgm:pt>
    <dgm:pt modelId="{7B724E13-31FF-419A-86F3-C37322EC12B0}" type="sibTrans" cxnId="{0433D5B1-D1D7-44B0-B27D-B9E59BE343BB}">
      <dgm:prSet/>
      <dgm:spPr/>
      <dgm:t>
        <a:bodyPr/>
        <a:lstStyle/>
        <a:p>
          <a:endParaRPr lang="en-US"/>
        </a:p>
      </dgm:t>
    </dgm:pt>
    <dgm:pt modelId="{27FE9982-52BB-4EEE-953E-7478DFF343BE}">
      <dgm:prSet phldrT="[Text]"/>
      <dgm:spPr/>
      <dgm:t>
        <a:bodyPr/>
        <a:lstStyle/>
        <a:p>
          <a:r>
            <a:rPr lang="en-US" dirty="0" smtClean="0"/>
            <a:t>Lessee</a:t>
          </a:r>
          <a:endParaRPr lang="en-US" dirty="0"/>
        </a:p>
      </dgm:t>
    </dgm:pt>
    <dgm:pt modelId="{AA54D364-C692-4EB6-AD4A-54A895F7A308}" type="parTrans" cxnId="{E182BA46-DE3E-4807-B7FB-868838670DFC}">
      <dgm:prSet/>
      <dgm:spPr/>
      <dgm:t>
        <a:bodyPr/>
        <a:lstStyle/>
        <a:p>
          <a:endParaRPr lang="en-US"/>
        </a:p>
      </dgm:t>
    </dgm:pt>
    <dgm:pt modelId="{E00F5B7B-50D8-427F-82A3-CB687D932223}" type="sibTrans" cxnId="{E182BA46-DE3E-4807-B7FB-868838670DFC}">
      <dgm:prSet/>
      <dgm:spPr/>
      <dgm:t>
        <a:bodyPr/>
        <a:lstStyle/>
        <a:p>
          <a:endParaRPr lang="en-US"/>
        </a:p>
      </dgm:t>
    </dgm:pt>
    <dgm:pt modelId="{CAB8C94F-FC6C-4A67-A8DC-3194D19AF3E0}">
      <dgm:prSet phldrT="[Text]"/>
      <dgm:spPr/>
      <dgm:t>
        <a:bodyPr/>
        <a:lstStyle/>
        <a:p>
          <a:r>
            <a:rPr lang="en-US" dirty="0" smtClean="0"/>
            <a:t>Licensee</a:t>
          </a:r>
          <a:endParaRPr lang="en-US" dirty="0"/>
        </a:p>
      </dgm:t>
    </dgm:pt>
    <dgm:pt modelId="{92DACEE7-C776-433B-8D4C-B798A04A918B}" type="parTrans" cxnId="{18784FF7-994C-4C0F-80B0-22461C32831B}">
      <dgm:prSet/>
      <dgm:spPr/>
      <dgm:t>
        <a:bodyPr/>
        <a:lstStyle/>
        <a:p>
          <a:endParaRPr lang="en-US"/>
        </a:p>
      </dgm:t>
    </dgm:pt>
    <dgm:pt modelId="{0DBAC718-4767-4A12-8701-77A840C8FE63}" type="sibTrans" cxnId="{18784FF7-994C-4C0F-80B0-22461C32831B}">
      <dgm:prSet/>
      <dgm:spPr/>
      <dgm:t>
        <a:bodyPr/>
        <a:lstStyle/>
        <a:p>
          <a:endParaRPr lang="en-US"/>
        </a:p>
      </dgm:t>
    </dgm:pt>
    <dgm:pt modelId="{529C22C4-09E9-47E3-965D-49401F25EE0C}">
      <dgm:prSet phldrT="[Text]"/>
      <dgm:spPr/>
      <dgm:t>
        <a:bodyPr/>
        <a:lstStyle/>
        <a:p>
          <a:r>
            <a:rPr lang="en-US" dirty="0" smtClean="0"/>
            <a:t>Agent</a:t>
          </a:r>
          <a:endParaRPr lang="en-US" dirty="0"/>
        </a:p>
      </dgm:t>
    </dgm:pt>
    <dgm:pt modelId="{66ABD8D3-3CB3-4CFD-A3F4-B49B21623F2C}" type="parTrans" cxnId="{A6453B0A-FA74-4D06-AEF6-2F93D99FE9AA}">
      <dgm:prSet/>
      <dgm:spPr/>
      <dgm:t>
        <a:bodyPr/>
        <a:lstStyle/>
        <a:p>
          <a:endParaRPr lang="en-US"/>
        </a:p>
      </dgm:t>
    </dgm:pt>
    <dgm:pt modelId="{D6A269F3-F5D5-416B-AE68-FFB4BF241A98}" type="sibTrans" cxnId="{A6453B0A-FA74-4D06-AEF6-2F93D99FE9AA}">
      <dgm:prSet/>
      <dgm:spPr/>
      <dgm:t>
        <a:bodyPr/>
        <a:lstStyle/>
        <a:p>
          <a:endParaRPr lang="en-US"/>
        </a:p>
      </dgm:t>
    </dgm:pt>
    <dgm:pt modelId="{1660C7CC-B07A-410A-9743-645DCE4E2C17}" type="pres">
      <dgm:prSet presAssocID="{7DC80499-4A99-4746-A10D-32A997FF53F9}" presName="Name0" presStyleCnt="0">
        <dgm:presLayoutVars>
          <dgm:dir/>
          <dgm:resizeHandles val="exact"/>
        </dgm:presLayoutVars>
      </dgm:prSet>
      <dgm:spPr/>
    </dgm:pt>
    <dgm:pt modelId="{C0E3E8A1-8E9C-4413-9A8A-CBC9C77742A2}" type="pres">
      <dgm:prSet presAssocID="{7DC80499-4A99-4746-A10D-32A997FF53F9}" presName="arrow" presStyleLbl="bgShp" presStyleIdx="0" presStyleCnt="1"/>
      <dgm:spPr/>
    </dgm:pt>
    <dgm:pt modelId="{0E9CD024-3793-4139-BAD5-9B1D75D8FEDF}" type="pres">
      <dgm:prSet presAssocID="{7DC80499-4A99-4746-A10D-32A997FF53F9}" presName="points" presStyleCnt="0"/>
      <dgm:spPr/>
    </dgm:pt>
    <dgm:pt modelId="{E35FA071-14B1-4D12-BE23-AAA9BE5EEBB6}" type="pres">
      <dgm:prSet presAssocID="{01ED535B-A53D-4ECC-85FF-BEBBEC75C2FD}" presName="compositeA" presStyleCnt="0"/>
      <dgm:spPr/>
    </dgm:pt>
    <dgm:pt modelId="{57FCEBF5-6DBE-4DA3-99F9-8E0508BF49FA}" type="pres">
      <dgm:prSet presAssocID="{01ED535B-A53D-4ECC-85FF-BEBBEC75C2FD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362E19-2910-4323-9968-D842B7871A91}" type="pres">
      <dgm:prSet presAssocID="{01ED535B-A53D-4ECC-85FF-BEBBEC75C2FD}" presName="circleA" presStyleLbl="node1" presStyleIdx="0" presStyleCnt="4"/>
      <dgm:spPr/>
    </dgm:pt>
    <dgm:pt modelId="{6AB3B838-B92E-4480-98B1-4AD7635564A4}" type="pres">
      <dgm:prSet presAssocID="{01ED535B-A53D-4ECC-85FF-BEBBEC75C2FD}" presName="spaceA" presStyleCnt="0"/>
      <dgm:spPr/>
    </dgm:pt>
    <dgm:pt modelId="{A1CAFC04-1ABC-4B58-959B-5DE202E62C4A}" type="pres">
      <dgm:prSet presAssocID="{7B724E13-31FF-419A-86F3-C37322EC12B0}" presName="space" presStyleCnt="0"/>
      <dgm:spPr/>
    </dgm:pt>
    <dgm:pt modelId="{439CF313-7368-4C2B-9924-B04A0F2DE98B}" type="pres">
      <dgm:prSet presAssocID="{27FE9982-52BB-4EEE-953E-7478DFF343BE}" presName="compositeB" presStyleCnt="0"/>
      <dgm:spPr/>
    </dgm:pt>
    <dgm:pt modelId="{EA88B852-E51F-4E06-AE7E-165D6864A35B}" type="pres">
      <dgm:prSet presAssocID="{27FE9982-52BB-4EEE-953E-7478DFF343BE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BD8460-0677-4BA0-B5FB-441112EF3B85}" type="pres">
      <dgm:prSet presAssocID="{27FE9982-52BB-4EEE-953E-7478DFF343BE}" presName="circleB" presStyleLbl="node1" presStyleIdx="1" presStyleCnt="4"/>
      <dgm:spPr/>
    </dgm:pt>
    <dgm:pt modelId="{33420249-E14B-495C-ADE6-2AC548501D1F}" type="pres">
      <dgm:prSet presAssocID="{27FE9982-52BB-4EEE-953E-7478DFF343BE}" presName="spaceB" presStyleCnt="0"/>
      <dgm:spPr/>
    </dgm:pt>
    <dgm:pt modelId="{79FC0C34-C714-42A7-9599-6F8B7F1E8CD9}" type="pres">
      <dgm:prSet presAssocID="{E00F5B7B-50D8-427F-82A3-CB687D932223}" presName="space" presStyleCnt="0"/>
      <dgm:spPr/>
    </dgm:pt>
    <dgm:pt modelId="{5984DC4A-713E-440F-8947-6552E0937EA2}" type="pres">
      <dgm:prSet presAssocID="{CAB8C94F-FC6C-4A67-A8DC-3194D19AF3E0}" presName="compositeA" presStyleCnt="0"/>
      <dgm:spPr/>
    </dgm:pt>
    <dgm:pt modelId="{19EBD811-D47D-4E5D-A316-E3D6B226AC29}" type="pres">
      <dgm:prSet presAssocID="{CAB8C94F-FC6C-4A67-A8DC-3194D19AF3E0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4A7BE7-47DA-4186-BBC0-221DC472959B}" type="pres">
      <dgm:prSet presAssocID="{CAB8C94F-FC6C-4A67-A8DC-3194D19AF3E0}" presName="circleA" presStyleLbl="node1" presStyleIdx="2" presStyleCnt="4"/>
      <dgm:spPr/>
    </dgm:pt>
    <dgm:pt modelId="{C8D80FF5-2A96-4A97-B6B2-1F26557D01B3}" type="pres">
      <dgm:prSet presAssocID="{CAB8C94F-FC6C-4A67-A8DC-3194D19AF3E0}" presName="spaceA" presStyleCnt="0"/>
      <dgm:spPr/>
    </dgm:pt>
    <dgm:pt modelId="{EF758C10-C093-4031-B986-FCDEFB48A30A}" type="pres">
      <dgm:prSet presAssocID="{0DBAC718-4767-4A12-8701-77A840C8FE63}" presName="space" presStyleCnt="0"/>
      <dgm:spPr/>
    </dgm:pt>
    <dgm:pt modelId="{7FAA6333-92CE-4A2D-B25E-831C2691A45E}" type="pres">
      <dgm:prSet presAssocID="{529C22C4-09E9-47E3-965D-49401F25EE0C}" presName="compositeB" presStyleCnt="0"/>
      <dgm:spPr/>
    </dgm:pt>
    <dgm:pt modelId="{4BDAF0E0-7E19-4BE9-B6CD-2CA0328DF243}" type="pres">
      <dgm:prSet presAssocID="{529C22C4-09E9-47E3-965D-49401F25EE0C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CADFDB-F04B-43AB-93AC-3C5ABDFE9704}" type="pres">
      <dgm:prSet presAssocID="{529C22C4-09E9-47E3-965D-49401F25EE0C}" presName="circleB" presStyleLbl="node1" presStyleIdx="3" presStyleCnt="4"/>
      <dgm:spPr/>
    </dgm:pt>
    <dgm:pt modelId="{4C8E659C-14D0-4F20-9DF7-2060E55146A9}" type="pres">
      <dgm:prSet presAssocID="{529C22C4-09E9-47E3-965D-49401F25EE0C}" presName="spaceB" presStyleCnt="0"/>
      <dgm:spPr/>
    </dgm:pt>
  </dgm:ptLst>
  <dgm:cxnLst>
    <dgm:cxn modelId="{A6453B0A-FA74-4D06-AEF6-2F93D99FE9AA}" srcId="{7DC80499-4A99-4746-A10D-32A997FF53F9}" destId="{529C22C4-09E9-47E3-965D-49401F25EE0C}" srcOrd="3" destOrd="0" parTransId="{66ABD8D3-3CB3-4CFD-A3F4-B49B21623F2C}" sibTransId="{D6A269F3-F5D5-416B-AE68-FFB4BF241A98}"/>
    <dgm:cxn modelId="{0433D5B1-D1D7-44B0-B27D-B9E59BE343BB}" srcId="{7DC80499-4A99-4746-A10D-32A997FF53F9}" destId="{01ED535B-A53D-4ECC-85FF-BEBBEC75C2FD}" srcOrd="0" destOrd="0" parTransId="{E2C4B8E1-21B3-4E49-AA09-F963CD9DEB59}" sibTransId="{7B724E13-31FF-419A-86F3-C37322EC12B0}"/>
    <dgm:cxn modelId="{E182BA46-DE3E-4807-B7FB-868838670DFC}" srcId="{7DC80499-4A99-4746-A10D-32A997FF53F9}" destId="{27FE9982-52BB-4EEE-953E-7478DFF343BE}" srcOrd="1" destOrd="0" parTransId="{AA54D364-C692-4EB6-AD4A-54A895F7A308}" sibTransId="{E00F5B7B-50D8-427F-82A3-CB687D932223}"/>
    <dgm:cxn modelId="{A388E7A1-A63C-4D54-A674-7CCF26C49484}" type="presOf" srcId="{27FE9982-52BB-4EEE-953E-7478DFF343BE}" destId="{EA88B852-E51F-4E06-AE7E-165D6864A35B}" srcOrd="0" destOrd="0" presId="urn:microsoft.com/office/officeart/2005/8/layout/hProcess11"/>
    <dgm:cxn modelId="{D7B997B4-4360-46C8-A211-5DF7FCAC2B8D}" type="presOf" srcId="{7DC80499-4A99-4746-A10D-32A997FF53F9}" destId="{1660C7CC-B07A-410A-9743-645DCE4E2C17}" srcOrd="0" destOrd="0" presId="urn:microsoft.com/office/officeart/2005/8/layout/hProcess11"/>
    <dgm:cxn modelId="{FFA8F7A6-E46D-4022-9F7B-76C31E71A63D}" type="presOf" srcId="{01ED535B-A53D-4ECC-85FF-BEBBEC75C2FD}" destId="{57FCEBF5-6DBE-4DA3-99F9-8E0508BF49FA}" srcOrd="0" destOrd="0" presId="urn:microsoft.com/office/officeart/2005/8/layout/hProcess11"/>
    <dgm:cxn modelId="{A9B1ED4A-7B6B-4F58-B0F4-870F884AF61C}" type="presOf" srcId="{CAB8C94F-FC6C-4A67-A8DC-3194D19AF3E0}" destId="{19EBD811-D47D-4E5D-A316-E3D6B226AC29}" srcOrd="0" destOrd="0" presId="urn:microsoft.com/office/officeart/2005/8/layout/hProcess11"/>
    <dgm:cxn modelId="{18784FF7-994C-4C0F-80B0-22461C32831B}" srcId="{7DC80499-4A99-4746-A10D-32A997FF53F9}" destId="{CAB8C94F-FC6C-4A67-A8DC-3194D19AF3E0}" srcOrd="2" destOrd="0" parTransId="{92DACEE7-C776-433B-8D4C-B798A04A918B}" sibTransId="{0DBAC718-4767-4A12-8701-77A840C8FE63}"/>
    <dgm:cxn modelId="{E55B8FC6-8614-47C8-B72D-1B8C2334417C}" type="presOf" srcId="{529C22C4-09E9-47E3-965D-49401F25EE0C}" destId="{4BDAF0E0-7E19-4BE9-B6CD-2CA0328DF243}" srcOrd="0" destOrd="0" presId="urn:microsoft.com/office/officeart/2005/8/layout/hProcess11"/>
    <dgm:cxn modelId="{FF452E5A-EB51-4CBE-A516-06FB04B109CD}" type="presParOf" srcId="{1660C7CC-B07A-410A-9743-645DCE4E2C17}" destId="{C0E3E8A1-8E9C-4413-9A8A-CBC9C77742A2}" srcOrd="0" destOrd="0" presId="urn:microsoft.com/office/officeart/2005/8/layout/hProcess11"/>
    <dgm:cxn modelId="{69DFFC7B-1E3E-4C2D-95AE-4CF216A208EB}" type="presParOf" srcId="{1660C7CC-B07A-410A-9743-645DCE4E2C17}" destId="{0E9CD024-3793-4139-BAD5-9B1D75D8FEDF}" srcOrd="1" destOrd="0" presId="urn:microsoft.com/office/officeart/2005/8/layout/hProcess11"/>
    <dgm:cxn modelId="{F140F2A0-09ED-44B9-8970-85B1D4D64B40}" type="presParOf" srcId="{0E9CD024-3793-4139-BAD5-9B1D75D8FEDF}" destId="{E35FA071-14B1-4D12-BE23-AAA9BE5EEBB6}" srcOrd="0" destOrd="0" presId="urn:microsoft.com/office/officeart/2005/8/layout/hProcess11"/>
    <dgm:cxn modelId="{36B5E58D-3CDF-4B7E-8114-58D2B7FC64EE}" type="presParOf" srcId="{E35FA071-14B1-4D12-BE23-AAA9BE5EEBB6}" destId="{57FCEBF5-6DBE-4DA3-99F9-8E0508BF49FA}" srcOrd="0" destOrd="0" presId="urn:microsoft.com/office/officeart/2005/8/layout/hProcess11"/>
    <dgm:cxn modelId="{6DA2B3FB-DA9E-4171-B31D-5C5A4135BBD0}" type="presParOf" srcId="{E35FA071-14B1-4D12-BE23-AAA9BE5EEBB6}" destId="{9B362E19-2910-4323-9968-D842B7871A91}" srcOrd="1" destOrd="0" presId="urn:microsoft.com/office/officeart/2005/8/layout/hProcess11"/>
    <dgm:cxn modelId="{8FBA8E8D-2D16-486B-8AD3-3278473ECD4D}" type="presParOf" srcId="{E35FA071-14B1-4D12-BE23-AAA9BE5EEBB6}" destId="{6AB3B838-B92E-4480-98B1-4AD7635564A4}" srcOrd="2" destOrd="0" presId="urn:microsoft.com/office/officeart/2005/8/layout/hProcess11"/>
    <dgm:cxn modelId="{234AA850-0359-4479-959C-986DBFF9407C}" type="presParOf" srcId="{0E9CD024-3793-4139-BAD5-9B1D75D8FEDF}" destId="{A1CAFC04-1ABC-4B58-959B-5DE202E62C4A}" srcOrd="1" destOrd="0" presId="urn:microsoft.com/office/officeart/2005/8/layout/hProcess11"/>
    <dgm:cxn modelId="{8342BDCD-56E6-4E45-BF47-E1F809EEBE92}" type="presParOf" srcId="{0E9CD024-3793-4139-BAD5-9B1D75D8FEDF}" destId="{439CF313-7368-4C2B-9924-B04A0F2DE98B}" srcOrd="2" destOrd="0" presId="urn:microsoft.com/office/officeart/2005/8/layout/hProcess11"/>
    <dgm:cxn modelId="{B9885347-6B86-44C8-845B-2C7956F7E410}" type="presParOf" srcId="{439CF313-7368-4C2B-9924-B04A0F2DE98B}" destId="{EA88B852-E51F-4E06-AE7E-165D6864A35B}" srcOrd="0" destOrd="0" presId="urn:microsoft.com/office/officeart/2005/8/layout/hProcess11"/>
    <dgm:cxn modelId="{AE565369-3771-4E0B-8764-99ED4B656245}" type="presParOf" srcId="{439CF313-7368-4C2B-9924-B04A0F2DE98B}" destId="{18BD8460-0677-4BA0-B5FB-441112EF3B85}" srcOrd="1" destOrd="0" presId="urn:microsoft.com/office/officeart/2005/8/layout/hProcess11"/>
    <dgm:cxn modelId="{DBAA09BA-25F9-4977-9A4F-86CA61D08894}" type="presParOf" srcId="{439CF313-7368-4C2B-9924-B04A0F2DE98B}" destId="{33420249-E14B-495C-ADE6-2AC548501D1F}" srcOrd="2" destOrd="0" presId="urn:microsoft.com/office/officeart/2005/8/layout/hProcess11"/>
    <dgm:cxn modelId="{F9517B5F-044A-41BA-920C-02FC81AC6F22}" type="presParOf" srcId="{0E9CD024-3793-4139-BAD5-9B1D75D8FEDF}" destId="{79FC0C34-C714-42A7-9599-6F8B7F1E8CD9}" srcOrd="3" destOrd="0" presId="urn:microsoft.com/office/officeart/2005/8/layout/hProcess11"/>
    <dgm:cxn modelId="{63C47FA7-2003-4864-923D-47F71DC22510}" type="presParOf" srcId="{0E9CD024-3793-4139-BAD5-9B1D75D8FEDF}" destId="{5984DC4A-713E-440F-8947-6552E0937EA2}" srcOrd="4" destOrd="0" presId="urn:microsoft.com/office/officeart/2005/8/layout/hProcess11"/>
    <dgm:cxn modelId="{A9ABA749-D1F8-4937-AB8B-B50330CF66D6}" type="presParOf" srcId="{5984DC4A-713E-440F-8947-6552E0937EA2}" destId="{19EBD811-D47D-4E5D-A316-E3D6B226AC29}" srcOrd="0" destOrd="0" presId="urn:microsoft.com/office/officeart/2005/8/layout/hProcess11"/>
    <dgm:cxn modelId="{E7FA5910-B09B-4120-8D6C-39BD93DA380E}" type="presParOf" srcId="{5984DC4A-713E-440F-8947-6552E0937EA2}" destId="{8C4A7BE7-47DA-4186-BBC0-221DC472959B}" srcOrd="1" destOrd="0" presId="urn:microsoft.com/office/officeart/2005/8/layout/hProcess11"/>
    <dgm:cxn modelId="{DB18F9DA-8956-4664-BD64-F971E87703BB}" type="presParOf" srcId="{5984DC4A-713E-440F-8947-6552E0937EA2}" destId="{C8D80FF5-2A96-4A97-B6B2-1F26557D01B3}" srcOrd="2" destOrd="0" presId="urn:microsoft.com/office/officeart/2005/8/layout/hProcess11"/>
    <dgm:cxn modelId="{FBBC8637-D010-4A3B-AD92-C0E81937A4A8}" type="presParOf" srcId="{0E9CD024-3793-4139-BAD5-9B1D75D8FEDF}" destId="{EF758C10-C093-4031-B986-FCDEFB48A30A}" srcOrd="5" destOrd="0" presId="urn:microsoft.com/office/officeart/2005/8/layout/hProcess11"/>
    <dgm:cxn modelId="{D04DD9BF-CB4E-4619-8970-E7ED20DB0C71}" type="presParOf" srcId="{0E9CD024-3793-4139-BAD5-9B1D75D8FEDF}" destId="{7FAA6333-92CE-4A2D-B25E-831C2691A45E}" srcOrd="6" destOrd="0" presId="urn:microsoft.com/office/officeart/2005/8/layout/hProcess11"/>
    <dgm:cxn modelId="{B5FD9133-3698-45A2-A03C-FDD00D88F190}" type="presParOf" srcId="{7FAA6333-92CE-4A2D-B25E-831C2691A45E}" destId="{4BDAF0E0-7E19-4BE9-B6CD-2CA0328DF243}" srcOrd="0" destOrd="0" presId="urn:microsoft.com/office/officeart/2005/8/layout/hProcess11"/>
    <dgm:cxn modelId="{045296C1-61B8-47E2-B1DB-2C3DBE35E645}" type="presParOf" srcId="{7FAA6333-92CE-4A2D-B25E-831C2691A45E}" destId="{50CADFDB-F04B-43AB-93AC-3C5ABDFE9704}" srcOrd="1" destOrd="0" presId="urn:microsoft.com/office/officeart/2005/8/layout/hProcess11"/>
    <dgm:cxn modelId="{8F35D766-E6F2-4B10-B491-241EF6DF6568}" type="presParOf" srcId="{7FAA6333-92CE-4A2D-B25E-831C2691A45E}" destId="{4C8E659C-14D0-4F20-9DF7-2060E55146A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EA80D-25D1-4BB6-ABE4-50DC9BEF8D19}">
      <dsp:nvSpPr>
        <dsp:cNvPr id="0" name=""/>
        <dsp:cNvSpPr/>
      </dsp:nvSpPr>
      <dsp:spPr>
        <a:xfrm>
          <a:off x="335689" y="24053"/>
          <a:ext cx="4397464" cy="439746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u="sng" kern="1200" dirty="0" smtClean="0"/>
            <a:t>Privacy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 smtClean="0"/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 smtClean="0"/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949749" y="542608"/>
        <a:ext cx="2535475" cy="3360353"/>
      </dsp:txXfrm>
    </dsp:sp>
    <dsp:sp modelId="{D5156372-5A3C-4B0E-B97B-9E1F6A9C4F4D}">
      <dsp:nvSpPr>
        <dsp:cNvPr id="0" name=""/>
        <dsp:cNvSpPr/>
      </dsp:nvSpPr>
      <dsp:spPr>
        <a:xfrm>
          <a:off x="2810233" y="24053"/>
          <a:ext cx="4397464" cy="439746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u="sng" kern="1200" dirty="0" smtClean="0"/>
            <a:t>InfoSec</a:t>
          </a:r>
          <a:endParaRPr lang="en-US" sz="5300" u="sng" kern="1200" dirty="0" smtClean="0"/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 smtClean="0"/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 smtClean="0"/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4058163" y="542608"/>
        <a:ext cx="2535475" cy="33603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3E8A1-8E9C-4413-9A8A-CBC9C77742A2}">
      <dsp:nvSpPr>
        <dsp:cNvPr id="0" name=""/>
        <dsp:cNvSpPr/>
      </dsp:nvSpPr>
      <dsp:spPr>
        <a:xfrm>
          <a:off x="0" y="1357788"/>
          <a:ext cx="8229600" cy="181038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FCEBF5-6DBE-4DA3-99F9-8E0508BF49FA}">
      <dsp:nvSpPr>
        <dsp:cNvPr id="0" name=""/>
        <dsp:cNvSpPr/>
      </dsp:nvSpPr>
      <dsp:spPr>
        <a:xfrm>
          <a:off x="3706" y="0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b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Outright Owner</a:t>
          </a:r>
          <a:endParaRPr lang="en-US" sz="3000" kern="1200" dirty="0"/>
        </a:p>
      </dsp:txBody>
      <dsp:txXfrm>
        <a:off x="3706" y="0"/>
        <a:ext cx="1782946" cy="1810385"/>
      </dsp:txXfrm>
    </dsp:sp>
    <dsp:sp modelId="{9B362E19-2910-4323-9968-D842B7871A91}">
      <dsp:nvSpPr>
        <dsp:cNvPr id="0" name=""/>
        <dsp:cNvSpPr/>
      </dsp:nvSpPr>
      <dsp:spPr>
        <a:xfrm>
          <a:off x="668881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88B852-E51F-4E06-AE7E-165D6864A35B}">
      <dsp:nvSpPr>
        <dsp:cNvPr id="0" name=""/>
        <dsp:cNvSpPr/>
      </dsp:nvSpPr>
      <dsp:spPr>
        <a:xfrm>
          <a:off x="1875800" y="2715577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Lessee</a:t>
          </a:r>
          <a:endParaRPr lang="en-US" sz="3000" kern="1200" dirty="0"/>
        </a:p>
      </dsp:txBody>
      <dsp:txXfrm>
        <a:off x="1875800" y="2715577"/>
        <a:ext cx="1782946" cy="1810385"/>
      </dsp:txXfrm>
    </dsp:sp>
    <dsp:sp modelId="{18BD8460-0677-4BA0-B5FB-441112EF3B85}">
      <dsp:nvSpPr>
        <dsp:cNvPr id="0" name=""/>
        <dsp:cNvSpPr/>
      </dsp:nvSpPr>
      <dsp:spPr>
        <a:xfrm>
          <a:off x="2540975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EBD811-D47D-4E5D-A316-E3D6B226AC29}">
      <dsp:nvSpPr>
        <dsp:cNvPr id="0" name=""/>
        <dsp:cNvSpPr/>
      </dsp:nvSpPr>
      <dsp:spPr>
        <a:xfrm>
          <a:off x="3747893" y="0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b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Licensee</a:t>
          </a:r>
          <a:endParaRPr lang="en-US" sz="3000" kern="1200" dirty="0"/>
        </a:p>
      </dsp:txBody>
      <dsp:txXfrm>
        <a:off x="3747893" y="0"/>
        <a:ext cx="1782946" cy="1810385"/>
      </dsp:txXfrm>
    </dsp:sp>
    <dsp:sp modelId="{8C4A7BE7-47DA-4186-BBC0-221DC472959B}">
      <dsp:nvSpPr>
        <dsp:cNvPr id="0" name=""/>
        <dsp:cNvSpPr/>
      </dsp:nvSpPr>
      <dsp:spPr>
        <a:xfrm>
          <a:off x="4413068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AF0E0-7E19-4BE9-B6CD-2CA0328DF243}">
      <dsp:nvSpPr>
        <dsp:cNvPr id="0" name=""/>
        <dsp:cNvSpPr/>
      </dsp:nvSpPr>
      <dsp:spPr>
        <a:xfrm>
          <a:off x="5619987" y="2715577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Agent</a:t>
          </a:r>
          <a:endParaRPr lang="en-US" sz="3000" kern="1200" dirty="0"/>
        </a:p>
      </dsp:txBody>
      <dsp:txXfrm>
        <a:off x="5619987" y="2715577"/>
        <a:ext cx="1782946" cy="1810385"/>
      </dsp:txXfrm>
    </dsp:sp>
    <dsp:sp modelId="{50CADFDB-F04B-43AB-93AC-3C5ABDFE9704}">
      <dsp:nvSpPr>
        <dsp:cNvPr id="0" name=""/>
        <dsp:cNvSpPr/>
      </dsp:nvSpPr>
      <dsp:spPr>
        <a:xfrm>
          <a:off x="6285161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4C6E-D662-449E-9ED4-3BB16EA5F151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71B-B631-4CF2-9FA7-A2051348F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4C6E-D662-449E-9ED4-3BB16EA5F151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71B-B631-4CF2-9FA7-A2051348F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3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4C6E-D662-449E-9ED4-3BB16EA5F151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71B-B631-4CF2-9FA7-A2051348F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8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4C6E-D662-449E-9ED4-3BB16EA5F151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71B-B631-4CF2-9FA7-A2051348F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9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4C6E-D662-449E-9ED4-3BB16EA5F151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71B-B631-4CF2-9FA7-A2051348F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9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4C6E-D662-449E-9ED4-3BB16EA5F151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71B-B631-4CF2-9FA7-A2051348F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8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4C6E-D662-449E-9ED4-3BB16EA5F151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71B-B631-4CF2-9FA7-A2051348F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4C6E-D662-449E-9ED4-3BB16EA5F151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71B-B631-4CF2-9FA7-A2051348F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5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4C6E-D662-449E-9ED4-3BB16EA5F151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71B-B631-4CF2-9FA7-A2051348F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1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4C6E-D662-449E-9ED4-3BB16EA5F151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71B-B631-4CF2-9FA7-A2051348F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4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4C6E-D662-449E-9ED4-3BB16EA5F151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71B-B631-4CF2-9FA7-A2051348F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0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34C6E-D662-449E-9ED4-3BB16EA5F151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9471B-B631-4CF2-9FA7-A2051348F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2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47800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Breach of Donor Data:  Beyond Online Security</a:t>
            </a:r>
            <a:endParaRPr lang="en-US" sz="4000" dirty="0">
              <a:solidFill>
                <a:schemeClr val="accent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953000"/>
            <a:ext cx="7391400" cy="12192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Bill </a:t>
            </a:r>
            <a:r>
              <a:rPr lang="en-US" sz="2400" b="1" dirty="0" err="1" smtClean="0"/>
              <a:t>Karazsia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Asst. General Counsel &amp; Chief Privacy Officer</a:t>
            </a:r>
            <a:br>
              <a:rPr lang="en-US" sz="2400" b="1" dirty="0" smtClean="0"/>
            </a:br>
            <a:r>
              <a:rPr lang="en-US" sz="2400" b="1" dirty="0" smtClean="0"/>
              <a:t>National </a:t>
            </a:r>
            <a:r>
              <a:rPr lang="en-US" sz="2400" b="1" dirty="0"/>
              <a:t>Student </a:t>
            </a:r>
            <a:r>
              <a:rPr lang="en-US" sz="2400" b="1" dirty="0" smtClean="0"/>
              <a:t>Clearinghouse</a:t>
            </a:r>
          </a:p>
          <a:p>
            <a:endParaRPr lang="en-US" sz="2400" dirty="0">
              <a:latin typeface="Copperplate Gothic Bold" panose="020E0705020206020404" pitchFamily="34" charset="0"/>
            </a:endParaRPr>
          </a:p>
          <a:p>
            <a:pPr algn="l"/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09600"/>
            <a:ext cx="7239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BBB WISE GIVING </a:t>
            </a:r>
            <a:r>
              <a:rPr lang="en-US" sz="20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ALLIANCE &amp;</a:t>
            </a:r>
          </a:p>
          <a:p>
            <a:pPr algn="ctr"/>
            <a:r>
              <a:rPr lang="en-US" sz="20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en-US" sz="20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INTERNATIONAL COMMITTEE OF FUNDRAISING </a:t>
            </a:r>
            <a:r>
              <a:rPr lang="en-US" sz="20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ORGANIZATIONS</a:t>
            </a:r>
          </a:p>
          <a:p>
            <a:pPr algn="ctr"/>
            <a:endParaRPr lang="en-US" sz="2000" b="1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000" dirty="0" smtClean="0"/>
              <a:t>ADVANCING TRUST IN THE CHARITABLE SECTOR CONFERENCE</a:t>
            </a:r>
          </a:p>
          <a:p>
            <a:pPr algn="ctr"/>
            <a:r>
              <a:rPr lang="en-US" sz="2000" dirty="0" smtClean="0"/>
              <a:t>JUNE 15, 2012</a:t>
            </a:r>
          </a:p>
          <a:p>
            <a:pPr algn="ctr"/>
            <a:endParaRPr lang="en-US" sz="20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69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cap="small" dirty="0" smtClean="0"/>
              <a:t>Data Privacy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Building Awareness &amp; Distinctions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1100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600" i="1" dirty="0" smtClean="0"/>
              <a:t>Privacy </a:t>
            </a:r>
            <a:r>
              <a:rPr lang="en-US" sz="3600" i="1" dirty="0"/>
              <a:t>&amp; Information </a:t>
            </a:r>
            <a:r>
              <a:rPr lang="en-US" sz="3600" i="1" dirty="0" smtClean="0"/>
              <a:t>Security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Domain Awareness &amp; Role Differentiation</a:t>
            </a:r>
            <a:endParaRPr lang="en-US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600" i="1" dirty="0"/>
              <a:t>The Law and Ethics of Big </a:t>
            </a:r>
            <a:r>
              <a:rPr lang="en-US" sz="3600" i="1" dirty="0" smtClean="0"/>
              <a:t>Data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Effect of Acquisition Models on “Influence”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58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Data Privacy &amp; Information Security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spcBef>
                <a:spcPts val="0"/>
              </a:spcBef>
              <a:spcAft>
                <a:spcPts val="1800"/>
              </a:spcAft>
            </a:pPr>
            <a:r>
              <a:rPr lang="en-US" sz="3600" dirty="0" smtClean="0"/>
              <a:t>What does each mean to you </a:t>
            </a:r>
            <a:r>
              <a:rPr lang="en-US" dirty="0" smtClean="0"/>
              <a:t>(now/after)?</a:t>
            </a:r>
            <a:endParaRPr lang="en-US" sz="3600" dirty="0" smtClean="0"/>
          </a:p>
          <a:p>
            <a:pPr marL="285750" indent="-285750">
              <a:spcBef>
                <a:spcPts val="0"/>
              </a:spcBef>
              <a:spcAft>
                <a:spcPts val="1800"/>
              </a:spcAft>
            </a:pPr>
            <a:r>
              <a:rPr lang="en-US" sz="3600" dirty="0" smtClean="0"/>
              <a:t>Where are the boundaries?</a:t>
            </a:r>
          </a:p>
          <a:p>
            <a:pPr marL="285750" indent="-285750">
              <a:spcBef>
                <a:spcPts val="0"/>
              </a:spcBef>
              <a:spcAft>
                <a:spcPts val="1800"/>
              </a:spcAft>
            </a:pPr>
            <a:r>
              <a:rPr lang="en-US" sz="3600" dirty="0" smtClean="0"/>
              <a:t>Who holds the expertise?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4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Privacy Professional’s View of Data</a:t>
            </a:r>
            <a:endParaRPr lang="en-US" b="1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602947"/>
              </p:ext>
            </p:extLst>
          </p:nvPr>
        </p:nvGraphicFramePr>
        <p:xfrm>
          <a:off x="647114" y="1974912"/>
          <a:ext cx="8039686" cy="4421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81010" y="3461167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Access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15595" y="3679316"/>
            <a:ext cx="124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Availability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5143528"/>
            <a:ext cx="1465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Choice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5287" y="4082059"/>
            <a:ext cx="1755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Confidentiality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64766" y="4774196"/>
            <a:ext cx="995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Integrity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03696" y="3356173"/>
            <a:ext cx="1438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Notice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4096" y="4774196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Use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94924" y="4220198"/>
            <a:ext cx="1746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Consent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34475" y="6400800"/>
            <a:ext cx="15869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*IAPP Architecture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55864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Trust through Acquisition Models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199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4515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110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Breach of Donor Data:  Beyond Online Security</vt:lpstr>
      <vt:lpstr>Data Privacy Building Awareness &amp; Distinctions</vt:lpstr>
      <vt:lpstr>Data Privacy &amp; Information Security</vt:lpstr>
      <vt:lpstr>Privacy Professional’s View of Data</vt:lpstr>
      <vt:lpstr>Trust through Acquisition Models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Karazsia</dc:creator>
  <cp:lastModifiedBy>Castro, Elvia</cp:lastModifiedBy>
  <cp:revision>14</cp:revision>
  <dcterms:created xsi:type="dcterms:W3CDTF">2015-06-11T15:11:49Z</dcterms:created>
  <dcterms:modified xsi:type="dcterms:W3CDTF">2015-06-11T20:39:35Z</dcterms:modified>
</cp:coreProperties>
</file>